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9" r:id="rId10"/>
    <p:sldId id="264" r:id="rId11"/>
    <p:sldId id="27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9"/>
            <p14:sldId id="26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C28C1-D02D-4B92-893A-1D385F51624B}" v="1" dt="2021-08-29T11:14:48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B927FD68-06FC-460F-9AB1-F6E955DB09AE}"/>
    <pc:docChg chg="modSld">
      <pc:chgData name="Marieke Drabbe" userId="S::m.drabbe@helicon.nl::b9b1a049-6b87-453c-9d4e-1b3ea0ffd634" providerId="AD" clId="Web-{B927FD68-06FC-460F-9AB1-F6E955DB09AE}" dt="2019-05-15T12:39:25.803" v="7"/>
      <pc:docMkLst>
        <pc:docMk/>
      </pc:docMkLst>
      <pc:sldChg chg="modSp">
        <pc:chgData name="Marieke Drabbe" userId="S::m.drabbe@helicon.nl::b9b1a049-6b87-453c-9d4e-1b3ea0ffd634" providerId="AD" clId="Web-{B927FD68-06FC-460F-9AB1-F6E955DB09AE}" dt="2019-05-15T12:39:25.803" v="7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927FD68-06FC-460F-9AB1-F6E955DB09AE}" dt="2019-05-15T12:39:25.803" v="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55EB1F58-A7F0-4AA8-A241-92C8D5961A8F}"/>
    <pc:docChg chg="modSld">
      <pc:chgData name="Marieke Drabbe" userId="S::m.drabbe@helicon.nl::b9b1a049-6b87-453c-9d4e-1b3ea0ffd634" providerId="AD" clId="Web-{55EB1F58-A7F0-4AA8-A241-92C8D5961A8F}" dt="2019-05-16T08:31:34.883" v="5" actId="20577"/>
      <pc:docMkLst>
        <pc:docMk/>
      </pc:docMkLst>
      <pc:sldChg chg="modSp">
        <pc:chgData name="Marieke Drabbe" userId="S::m.drabbe@helicon.nl::b9b1a049-6b87-453c-9d4e-1b3ea0ffd634" providerId="AD" clId="Web-{55EB1F58-A7F0-4AA8-A241-92C8D5961A8F}" dt="2019-05-16T08:31:34.883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55EB1F58-A7F0-4AA8-A241-92C8D5961A8F}" dt="2019-05-16T08:31:34.883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02F40164-54ED-4D56-985B-30103524917A}"/>
    <pc:docChg chg="modSld">
      <pc:chgData name="Marieke Drabbe" userId="S::m.drabbe@helicon.nl::b9b1a049-6b87-453c-9d4e-1b3ea0ffd634" providerId="AD" clId="Web-{02F40164-54ED-4D56-985B-30103524917A}" dt="2019-05-15T09:15:31.201" v="25" actId="20577"/>
      <pc:docMkLst>
        <pc:docMk/>
      </pc:docMkLst>
      <pc:sldChg chg="modSp">
        <pc:chgData name="Marieke Drabbe" userId="S::m.drabbe@helicon.nl::b9b1a049-6b87-453c-9d4e-1b3ea0ffd634" providerId="AD" clId="Web-{02F40164-54ED-4D56-985B-30103524917A}" dt="2019-05-15T09:15:31.185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2F40164-54ED-4D56-985B-30103524917A}" dt="2019-05-15T09:15:31.185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2F40164-54ED-4D56-985B-30103524917A}" dt="2019-05-15T09:15:08.404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2F40164-54ED-4D56-985B-30103524917A}" dt="2019-05-15T09:15:08.404" v="0"/>
          <ac:spMkLst>
            <pc:docMk/>
            <pc:sldMk cId="2446642812" sldId="264"/>
            <ac:spMk id="10" creationId="{F36FD6E7-1839-4CEA-A3B8-6DD7EDA9C20D}"/>
          </ac:spMkLst>
        </pc:spChg>
      </pc:sldChg>
    </pc:docChg>
  </pc:docChgLst>
  <pc:docChgLst>
    <pc:chgData name="Marieke Drabbe" userId="b9b1a049-6b87-453c-9d4e-1b3ea0ffd634" providerId="ADAL" clId="{B01CE6BD-1A36-47D0-A645-BD2B6B3F64A2}"/>
    <pc:docChg chg="modSld">
      <pc:chgData name="Marieke Drabbe" userId="b9b1a049-6b87-453c-9d4e-1b3ea0ffd634" providerId="ADAL" clId="{B01CE6BD-1A36-47D0-A645-BD2B6B3F64A2}" dt="2020-07-10T14:20:07.487" v="1" actId="20577"/>
      <pc:docMkLst>
        <pc:docMk/>
      </pc:docMkLst>
      <pc:sldChg chg="modSp mod">
        <pc:chgData name="Marieke Drabbe" userId="b9b1a049-6b87-453c-9d4e-1b3ea0ffd634" providerId="ADAL" clId="{B01CE6BD-1A36-47D0-A645-BD2B6B3F64A2}" dt="2020-07-10T14:20:07.48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B01CE6BD-1A36-47D0-A645-BD2B6B3F64A2}" dt="2020-07-10T14:20:07.48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243C28C1-D02D-4B92-893A-1D385F51624B}"/>
    <pc:docChg chg="custSel modSld">
      <pc:chgData name="Marieke Drabbe" userId="b9b1a049-6b87-453c-9d4e-1b3ea0ffd634" providerId="ADAL" clId="{243C28C1-D02D-4B92-893A-1D385F51624B}" dt="2021-08-29T11:14:50.841" v="3" actId="14100"/>
      <pc:docMkLst>
        <pc:docMk/>
      </pc:docMkLst>
      <pc:sldChg chg="modSp mod">
        <pc:chgData name="Marieke Drabbe" userId="b9b1a049-6b87-453c-9d4e-1b3ea0ffd634" providerId="ADAL" clId="{243C28C1-D02D-4B92-893A-1D385F51624B}" dt="2021-08-29T10:03:16.842" v="0" actId="20577"/>
        <pc:sldMkLst>
          <pc:docMk/>
          <pc:sldMk cId="3491648649" sldId="257"/>
        </pc:sldMkLst>
        <pc:spChg chg="mod">
          <ac:chgData name="Marieke Drabbe" userId="b9b1a049-6b87-453c-9d4e-1b3ea0ffd634" providerId="ADAL" clId="{243C28C1-D02D-4B92-893A-1D385F51624B}" dt="2021-08-29T10:03:16.842" v="0" actId="20577"/>
          <ac:spMkLst>
            <pc:docMk/>
            <pc:sldMk cId="3491648649" sldId="257"/>
            <ac:spMk id="10245" creationId="{00000000-0000-0000-0000-000000000000}"/>
          </ac:spMkLst>
        </pc:spChg>
      </pc:sldChg>
      <pc:sldChg chg="addSp delSp modSp mod">
        <pc:chgData name="Marieke Drabbe" userId="b9b1a049-6b87-453c-9d4e-1b3ea0ffd634" providerId="ADAL" clId="{243C28C1-D02D-4B92-893A-1D385F51624B}" dt="2021-08-29T11:14:50.841" v="3" actId="14100"/>
        <pc:sldMkLst>
          <pc:docMk/>
          <pc:sldMk cId="2898902124" sldId="259"/>
        </pc:sldMkLst>
        <pc:spChg chg="add mod">
          <ac:chgData name="Marieke Drabbe" userId="b9b1a049-6b87-453c-9d4e-1b3ea0ffd634" providerId="ADAL" clId="{243C28C1-D02D-4B92-893A-1D385F51624B}" dt="2021-08-29T11:14:48.574" v="2"/>
          <ac:spMkLst>
            <pc:docMk/>
            <pc:sldMk cId="2898902124" sldId="259"/>
            <ac:spMk id="10" creationId="{65DB642B-882F-464D-A8BB-A111877E540E}"/>
          </ac:spMkLst>
        </pc:spChg>
        <pc:spChg chg="add mod">
          <ac:chgData name="Marieke Drabbe" userId="b9b1a049-6b87-453c-9d4e-1b3ea0ffd634" providerId="ADAL" clId="{243C28C1-D02D-4B92-893A-1D385F51624B}" dt="2021-08-29T11:14:48.574" v="2"/>
          <ac:spMkLst>
            <pc:docMk/>
            <pc:sldMk cId="2898902124" sldId="259"/>
            <ac:spMk id="14" creationId="{23C0D64D-E55F-40BF-9902-64FCC52AE73E}"/>
          </ac:spMkLst>
        </pc:spChg>
        <pc:spChg chg="del">
          <ac:chgData name="Marieke Drabbe" userId="b9b1a049-6b87-453c-9d4e-1b3ea0ffd634" providerId="ADAL" clId="{243C28C1-D02D-4B92-893A-1D385F51624B}" dt="2021-08-29T11:14:48.173" v="1" actId="478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243C28C1-D02D-4B92-893A-1D385F51624B}" dt="2021-08-29T11:14:50.841" v="3" actId="14100"/>
          <ac:spMkLst>
            <pc:docMk/>
            <pc:sldMk cId="2898902124" sldId="259"/>
            <ac:spMk id="1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4C5290E-41CA-48B3-90BC-A2EBC6479C3D}"/>
    <pc:docChg chg="addSld delSld modSld modSection">
      <pc:chgData name="Marieke Drabbe" userId="b9b1a049-6b87-453c-9d4e-1b3ea0ffd634" providerId="ADAL" clId="{04C5290E-41CA-48B3-90BC-A2EBC6479C3D}" dt="2020-06-05T14:11:24.340" v="19" actId="20577"/>
      <pc:docMkLst>
        <pc:docMk/>
      </pc:docMkLst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3491648649" sldId="257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898902124" sldId="259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3:29:22.245" v="12" actId="1076"/>
        <pc:sldMkLst>
          <pc:docMk/>
          <pc:sldMk cId="83892022" sldId="260"/>
        </pc:sldMkLst>
        <pc:spChg chg="mod">
          <ac:chgData name="Marieke Drabbe" userId="b9b1a049-6b87-453c-9d4e-1b3ea0ffd634" providerId="ADAL" clId="{04C5290E-41CA-48B3-90BC-A2EBC6479C3D}" dt="2020-06-05T13:29:19.911" v="11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04C5290E-41CA-48B3-90BC-A2EBC6479C3D}" dt="2020-06-05T13:29:22.245" v="1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modSp del mod">
        <pc:chgData name="Marieke Drabbe" userId="b9b1a049-6b87-453c-9d4e-1b3ea0ffd634" providerId="ADAL" clId="{04C5290E-41CA-48B3-90BC-A2EBC6479C3D}" dt="2020-06-05T13:27:53.949" v="9" actId="47"/>
        <pc:sldMkLst>
          <pc:docMk/>
          <pc:sldMk cId="268224060" sldId="262"/>
        </pc:sldMkLst>
        <pc:spChg chg="mod">
          <ac:chgData name="Marieke Drabbe" userId="b9b1a049-6b87-453c-9d4e-1b3ea0ffd634" providerId="ADAL" clId="{04C5290E-41CA-48B3-90BC-A2EBC6479C3D}" dt="2020-06-05T13:27:50.314" v="8" actId="20577"/>
          <ac:spMkLst>
            <pc:docMk/>
            <pc:sldMk cId="268224060" sldId="262"/>
            <ac:spMk id="11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19.852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04C5290E-41CA-48B3-90BC-A2EBC6479C3D}" dt="2020-06-05T14:11:19.852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446642812" sldId="264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09.948" v="15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04C5290E-41CA-48B3-90BC-A2EBC6479C3D}" dt="2020-06-05T14:11:09.948" v="15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04C5290E-41CA-48B3-90BC-A2EBC6479C3D}" dt="2020-06-05T14:11:24.3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24.3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  <pc:docChgLst>
    <pc:chgData name="Marieke Drabbe" userId="b9b1a049-6b87-453c-9d4e-1b3ea0ffd634" providerId="ADAL" clId="{91FD3009-1F33-4ECE-A617-48C9F6EEA310}"/>
    <pc:docChg chg="custSel addSld delSld modSld modSection">
      <pc:chgData name="Marieke Drabbe" userId="b9b1a049-6b87-453c-9d4e-1b3ea0ffd634" providerId="ADAL" clId="{91FD3009-1F33-4ECE-A617-48C9F6EEA310}" dt="2021-07-29T18:38:07.274" v="136" actId="20577"/>
      <pc:docMkLst>
        <pc:docMk/>
      </pc:docMkLst>
      <pc:sldChg chg="addSp delSp modSp mod">
        <pc:chgData name="Marieke Drabbe" userId="b9b1a049-6b87-453c-9d4e-1b3ea0ffd634" providerId="ADAL" clId="{91FD3009-1F33-4ECE-A617-48C9F6EEA310}" dt="2021-07-29T18:32:43.158" v="99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91FD3009-1F33-4ECE-A617-48C9F6EEA310}" dt="2021-07-29T18:30:40.088" v="3" actId="478"/>
          <ac:spMkLst>
            <pc:docMk/>
            <pc:sldMk cId="3491648649" sldId="257"/>
            <ac:spMk id="4" creationId="{7486E39E-90E9-4895-9558-407B3F83D79C}"/>
          </ac:spMkLst>
        </pc:spChg>
        <pc:spChg chg="mod">
          <ac:chgData name="Marieke Drabbe" userId="b9b1a049-6b87-453c-9d4e-1b3ea0ffd634" providerId="ADAL" clId="{91FD3009-1F33-4ECE-A617-48C9F6EEA310}" dt="2021-07-29T18:31:16.086" v="22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43.158" v="99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0:37.466" v="1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40.197" v="9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2.996" v="11"/>
          <ac:picMkLst>
            <pc:docMk/>
            <pc:sldMk cId="3491648649" sldId="257"/>
            <ac:picMk id="14" creationId="{D6D5D04A-0F07-4CB6-8E7A-F4A3EDFC4E49}"/>
          </ac:picMkLst>
        </pc:picChg>
        <pc:picChg chg="del">
          <ac:chgData name="Marieke Drabbe" userId="b9b1a049-6b87-453c-9d4e-1b3ea0ffd634" providerId="ADAL" clId="{91FD3009-1F33-4ECE-A617-48C9F6EEA310}" dt="2021-07-29T18:30:39.175" v="2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2:07.176" v="46" actId="20577"/>
        <pc:sldMkLst>
          <pc:docMk/>
          <pc:sldMk cId="2898902124" sldId="259"/>
        </pc:sldMkLst>
        <pc:spChg chg="add del mod">
          <ac:chgData name="Marieke Drabbe" userId="b9b1a049-6b87-453c-9d4e-1b3ea0ffd634" providerId="ADAL" clId="{91FD3009-1F33-4ECE-A617-48C9F6EEA310}" dt="2021-07-29T18:30:45.805" v="8" actId="478"/>
          <ac:spMkLst>
            <pc:docMk/>
            <pc:sldMk cId="2898902124" sldId="259"/>
            <ac:spMk id="4" creationId="{7EE0C204-12DE-4C8E-8F60-8CA713BDA252}"/>
          </ac:spMkLst>
        </pc:spChg>
        <pc:spChg chg="mod">
          <ac:chgData name="Marieke Drabbe" userId="b9b1a049-6b87-453c-9d4e-1b3ea0ffd634" providerId="ADAL" clId="{91FD3009-1F33-4ECE-A617-48C9F6EEA310}" dt="2021-07-29T18:31:57.198" v="41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02.599" v="44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54.818" v="39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07.176" v="46" actId="20577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91FD3009-1F33-4ECE-A617-48C9F6EEA310}" dt="2021-07-29T18:32:04.439" v="45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91FD3009-1F33-4ECE-A617-48C9F6EEA310}" dt="2021-07-29T18:30:54.847" v="13"/>
          <ac:picMkLst>
            <pc:docMk/>
            <pc:sldMk cId="2898902124" sldId="259"/>
            <ac:picMk id="13" creationId="{C22D0672-4A44-4E9D-AA17-C043FBCDA763}"/>
          </ac:picMkLst>
        </pc:picChg>
        <pc:picChg chg="del">
          <ac:chgData name="Marieke Drabbe" userId="b9b1a049-6b87-453c-9d4e-1b3ea0ffd634" providerId="ADAL" clId="{91FD3009-1F33-4ECE-A617-48C9F6EEA310}" dt="2021-07-29T18:30:44.902" v="7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2:27.250" v="55" actId="1076"/>
        <pc:sldMkLst>
          <pc:docMk/>
          <pc:sldMk cId="83892022" sldId="260"/>
        </pc:sldMkLst>
        <pc:spChg chg="add del mod">
          <ac:chgData name="Marieke Drabbe" userId="b9b1a049-6b87-453c-9d4e-1b3ea0ffd634" providerId="ADAL" clId="{91FD3009-1F33-4ECE-A617-48C9F6EEA310}" dt="2021-07-29T18:30:48.775" v="10" actId="478"/>
          <ac:spMkLst>
            <pc:docMk/>
            <pc:sldMk cId="83892022" sldId="260"/>
            <ac:spMk id="3" creationId="{31ACA119-9C97-45E9-A720-CBBAB1D42863}"/>
          </ac:spMkLst>
        </pc:spChg>
        <pc:spChg chg="mod">
          <ac:chgData name="Marieke Drabbe" userId="b9b1a049-6b87-453c-9d4e-1b3ea0ffd634" providerId="ADAL" clId="{91FD3009-1F33-4ECE-A617-48C9F6EEA310}" dt="2021-07-29T18:32:22.426" v="52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27.250" v="55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18.148" v="50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10.626" v="47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5.401" v="14"/>
          <ac:picMkLst>
            <pc:docMk/>
            <pc:sldMk cId="83892022" sldId="260"/>
            <ac:picMk id="15" creationId="{81CFE667-091D-45B3-B6E1-B2C9B2546BC9}"/>
          </ac:picMkLst>
        </pc:picChg>
        <pc:picChg chg="del">
          <ac:chgData name="Marieke Drabbe" userId="b9b1a049-6b87-453c-9d4e-1b3ea0ffd634" providerId="ADAL" clId="{91FD3009-1F33-4ECE-A617-48C9F6EEA310}" dt="2021-07-29T18:30:47.517" v="9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91FD3009-1F33-4ECE-A617-48C9F6EEA310}" dt="2021-07-29T18:33:03.216" v="109" actId="404"/>
        <pc:sldMkLst>
          <pc:docMk/>
          <pc:sldMk cId="1752962136" sldId="263"/>
        </pc:sldMkLst>
        <pc:spChg chg="mod">
          <ac:chgData name="Marieke Drabbe" userId="b9b1a049-6b87-453c-9d4e-1b3ea0ffd634" providerId="ADAL" clId="{91FD3009-1F33-4ECE-A617-48C9F6EEA310}" dt="2021-07-29T18:32:52.435" v="101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54.215" v="103" actId="208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57.915" v="106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03.216" v="109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6.811" v="15"/>
          <ac:picMkLst>
            <pc:docMk/>
            <pc:sldMk cId="1752962136" sldId="263"/>
            <ac:picMk id="12" creationId="{C907B69B-CCF4-437F-8125-97B27C96FE8A}"/>
          </ac:picMkLst>
        </pc:picChg>
      </pc:sldChg>
      <pc:sldChg chg="addSp modSp mod">
        <pc:chgData name="Marieke Drabbe" userId="b9b1a049-6b87-453c-9d4e-1b3ea0ffd634" providerId="ADAL" clId="{91FD3009-1F33-4ECE-A617-48C9F6EEA310}" dt="2021-07-29T18:33:22.066" v="117" actId="208"/>
        <pc:sldMkLst>
          <pc:docMk/>
          <pc:sldMk cId="2446642812" sldId="264"/>
        </pc:sldMkLst>
        <pc:spChg chg="mod">
          <ac:chgData name="Marieke Drabbe" userId="b9b1a049-6b87-453c-9d4e-1b3ea0ffd634" providerId="ADAL" clId="{91FD3009-1F33-4ECE-A617-48C9F6EEA310}" dt="2021-07-29T18:33:19.807" v="115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22.066" v="117" actId="208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15.143" v="11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12.466" v="112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7.410" v="16"/>
          <ac:picMkLst>
            <pc:docMk/>
            <pc:sldMk cId="2446642812" sldId="264"/>
            <ac:picMk id="14" creationId="{6264F26A-0216-476A-92D2-771F98827F8C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1:48.112" v="36" actId="404"/>
        <pc:sldMkLst>
          <pc:docMk/>
          <pc:sldMk cId="2052387474" sldId="265"/>
        </pc:sldMkLst>
        <pc:spChg chg="add del mod">
          <ac:chgData name="Marieke Drabbe" userId="b9b1a049-6b87-453c-9d4e-1b3ea0ffd634" providerId="ADAL" clId="{91FD3009-1F33-4ECE-A617-48C9F6EEA310}" dt="2021-07-29T18:30:43.399" v="6" actId="478"/>
          <ac:spMkLst>
            <pc:docMk/>
            <pc:sldMk cId="2052387474" sldId="265"/>
            <ac:spMk id="3" creationId="{BA6476D2-4697-472E-B7A8-036C27414D94}"/>
          </ac:spMkLst>
        </pc:spChg>
        <pc:spChg chg="mod">
          <ac:chgData name="Marieke Drabbe" userId="b9b1a049-6b87-453c-9d4e-1b3ea0ffd634" providerId="ADAL" clId="{91FD3009-1F33-4ECE-A617-48C9F6EEA310}" dt="2021-07-29T18:31:30.351" v="27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32.476" v="29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48.112" v="36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91FD3009-1F33-4ECE-A617-48C9F6EEA310}" dt="2021-07-29T18:30:42.681" v="5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 modGraphic">
          <ac:chgData name="Marieke Drabbe" userId="b9b1a049-6b87-453c-9d4e-1b3ea0ffd634" providerId="ADAL" clId="{91FD3009-1F33-4ECE-A617-48C9F6EEA310}" dt="2021-07-29T18:31:40.032" v="33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91FD3009-1F33-4ECE-A617-48C9F6EEA310}" dt="2021-07-29T18:30:54.245" v="12"/>
          <ac:picMkLst>
            <pc:docMk/>
            <pc:sldMk cId="2052387474" sldId="265"/>
            <ac:picMk id="16" creationId="{854ADE8C-E81E-4592-AA6F-59AE68AAFD71}"/>
          </ac:picMkLst>
        </pc:picChg>
        <pc:picChg chg="del">
          <ac:chgData name="Marieke Drabbe" userId="b9b1a049-6b87-453c-9d4e-1b3ea0ffd634" providerId="ADAL" clId="{91FD3009-1F33-4ECE-A617-48C9F6EEA310}" dt="2021-07-29T18:30:41.774" v="4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del">
        <pc:chgData name="Marieke Drabbe" userId="b9b1a049-6b87-453c-9d4e-1b3ea0ffd634" providerId="ADAL" clId="{91FD3009-1F33-4ECE-A617-48C9F6EEA310}" dt="2021-07-29T18:31:05.571" v="18" actId="47"/>
        <pc:sldMkLst>
          <pc:docMk/>
          <pc:sldMk cId="2429038155" sldId="268"/>
        </pc:sldMkLst>
      </pc:sldChg>
      <pc:sldChg chg="modSp add mod">
        <pc:chgData name="Marieke Drabbe" userId="b9b1a049-6b87-453c-9d4e-1b3ea0ffd634" providerId="ADAL" clId="{91FD3009-1F33-4ECE-A617-48C9F6EEA310}" dt="2021-07-29T18:31:10.103" v="20" actId="20577"/>
        <pc:sldMkLst>
          <pc:docMk/>
          <pc:sldMk cId="902338082" sldId="269"/>
        </pc:sldMkLst>
        <pc:spChg chg="mod">
          <ac:chgData name="Marieke Drabbe" userId="b9b1a049-6b87-453c-9d4e-1b3ea0ffd634" providerId="ADAL" clId="{91FD3009-1F33-4ECE-A617-48C9F6EEA310}" dt="2021-07-29T18:31:10.103" v="20" actId="20577"/>
          <ac:spMkLst>
            <pc:docMk/>
            <pc:sldMk cId="902338082" sldId="269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91FD3009-1F33-4ECE-A617-48C9F6EEA310}" dt="2021-07-29T18:38:07.274" v="136" actId="20577"/>
        <pc:sldMkLst>
          <pc:docMk/>
          <pc:sldMk cId="1510066645" sldId="270"/>
        </pc:sldMkLst>
        <pc:spChg chg="mod">
          <ac:chgData name="Marieke Drabbe" userId="b9b1a049-6b87-453c-9d4e-1b3ea0ffd634" providerId="ADAL" clId="{91FD3009-1F33-4ECE-A617-48C9F6EEA310}" dt="2021-07-29T18:38:04.800" v="134" actId="20577"/>
          <ac:spMkLst>
            <pc:docMk/>
            <pc:sldMk cId="1510066645" sldId="270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8:07.274" v="136" actId="20577"/>
          <ac:spMkLst>
            <pc:docMk/>
            <pc:sldMk cId="1510066645" sldId="270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</a:t>
            </a:r>
            <a:r>
              <a:rPr lang="nl-NL" sz="1600"/>
              <a:t>werkt samen </a:t>
            </a:r>
            <a:r>
              <a:rPr lang="nl-NL" sz="1600" dirty="0"/>
              <a:t>met anderen uit je specialisatie.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D6D5D04A-0F07-4CB6-8E7A-F4A3EDFC4E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adviesrapport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71230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515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277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Nr. 2</a:t>
                      </a:r>
                      <a:r>
                        <a:rPr lang="nl-NL" sz="1400" baseline="0" dirty="0"/>
                        <a:t> t/m 3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854ADE8C-E81E-4592-AA6F-59AE68AAF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5917"/>
            <a:ext cx="11881449" cy="249372"/>
          </a:xfrm>
          <a:prstGeom prst="rect">
            <a:avLst/>
          </a:prstGeom>
          <a:solidFill>
            <a:srgbClr val="000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5375786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C22D0672-4A44-4E9D-AA17-C043FBCDA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65DB642B-882F-464D-A8BB-A111877E540E}"/>
              </a:ext>
            </a:extLst>
          </p:cNvPr>
          <p:cNvSpPr txBox="1"/>
          <p:nvPr/>
        </p:nvSpPr>
        <p:spPr>
          <a:xfrm>
            <a:off x="838199" y="4552657"/>
            <a:ext cx="5375787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3C0D64D-E55F-40BF-9902-64FCC52AE73E}"/>
              </a:ext>
            </a:extLst>
          </p:cNvPr>
          <p:cNvSpPr txBox="1"/>
          <p:nvPr/>
        </p:nvSpPr>
        <p:spPr>
          <a:xfrm>
            <a:off x="6748855" y="1998712"/>
            <a:ext cx="4707193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SDG’s</a:t>
            </a: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944" y="4564918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6666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‘Water en energie’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81CFE667-091D-45B3-B6E1-B2C9B2546B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C907B69B-CCF4-437F-8125-97B27C96F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736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IBS-SEM-LBS-W43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3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F36FD6E7-1839-4CEA-A3B8-6DD7EDA9C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6264F26A-0216-476A-92D2-771F98827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98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IBS-SEM-LBS-W43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5D02DD-6903-43BF-93DF-E76EB44F22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0860F5-3B25-45FE-914C-14437306AD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35BFD5-67B2-4FAB-A035-B6169D5633C4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1261</Words>
  <Application>Microsoft Office PowerPoint</Application>
  <PresentationFormat>Breedbeeld</PresentationFormat>
  <Paragraphs>144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Water en energie</vt:lpstr>
      <vt:lpstr>IBS De leefbare stad specialisatie Water en energie</vt:lpstr>
      <vt:lpstr>IBS De leefbare stad specialisatie Water en energie</vt:lpstr>
      <vt:lpstr>IBS De leefbare stad specialisatie Water en energie</vt:lpstr>
      <vt:lpstr>IBS De leefbare stad – periode 1 specialisatie Water en energie</vt:lpstr>
      <vt:lpstr>PowerPoint-presentatie</vt:lpstr>
      <vt:lpstr>IBS De leefbare stad specialisatie Water en energie</vt:lpstr>
      <vt:lpstr>IBS Leefbare stad Specialisatie Water en energie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2021-08-29T11:14:53Z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